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B9E0-5248-4462-9F90-A123168595D4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338F-589D-4FE4-8EF8-ABD4E2B8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26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B9E0-5248-4462-9F90-A123168595D4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338F-589D-4FE4-8EF8-ABD4E2B8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38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B9E0-5248-4462-9F90-A123168595D4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338F-589D-4FE4-8EF8-ABD4E2B8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93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B9E0-5248-4462-9F90-A123168595D4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338F-589D-4FE4-8EF8-ABD4E2B8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68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B9E0-5248-4462-9F90-A123168595D4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338F-589D-4FE4-8EF8-ABD4E2B8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23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B9E0-5248-4462-9F90-A123168595D4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338F-589D-4FE4-8EF8-ABD4E2B8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1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B9E0-5248-4462-9F90-A123168595D4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338F-589D-4FE4-8EF8-ABD4E2B8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0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B9E0-5248-4462-9F90-A123168595D4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338F-589D-4FE4-8EF8-ABD4E2B8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01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B9E0-5248-4462-9F90-A123168595D4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338F-589D-4FE4-8EF8-ABD4E2B8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75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B9E0-5248-4462-9F90-A123168595D4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338F-589D-4FE4-8EF8-ABD4E2B8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5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B9E0-5248-4462-9F90-A123168595D4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338F-589D-4FE4-8EF8-ABD4E2B8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9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8B9E0-5248-4462-9F90-A123168595D4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D338F-589D-4FE4-8EF8-ABD4E2B8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0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8757" y="0"/>
            <a:ext cx="9144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Papyrus" pitchFamily="66" charset="0"/>
              </a:rPr>
              <a:t>Jay Gatsby  ~ KWL</a:t>
            </a:r>
            <a:endParaRPr lang="en-US" sz="2000" b="1" i="1" dirty="0" smtClean="0">
              <a:latin typeface="Papyrus" pitchFamily="66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In column 1, write </a:t>
            </a:r>
            <a:r>
              <a:rPr lang="en-US" dirty="0">
                <a:latin typeface="Baskerville Old Face" pitchFamily="18" charset="0"/>
              </a:rPr>
              <a:t>down everything </a:t>
            </a:r>
            <a:r>
              <a:rPr lang="en-US" dirty="0" smtClean="0">
                <a:latin typeface="Baskerville Old Face" pitchFamily="18" charset="0"/>
              </a:rPr>
              <a:t>you </a:t>
            </a:r>
            <a:r>
              <a:rPr lang="en-US" dirty="0">
                <a:latin typeface="Baskerville Old Face" pitchFamily="18" charset="0"/>
              </a:rPr>
              <a:t>know for a fact about Jay </a:t>
            </a:r>
            <a:r>
              <a:rPr lang="en-US" dirty="0" smtClean="0">
                <a:latin typeface="Baskerville Old Face" pitchFamily="18" charset="0"/>
              </a:rPr>
              <a:t>Gatsby. Then</a:t>
            </a:r>
            <a:r>
              <a:rPr lang="en-US" dirty="0">
                <a:latin typeface="Baskerville Old Face" pitchFamily="18" charset="0"/>
              </a:rPr>
              <a:t>, in the next columns, write down everything you </a:t>
            </a:r>
            <a:r>
              <a:rPr lang="en-US" dirty="0" smtClean="0">
                <a:latin typeface="Baskerville Old Face" pitchFamily="18" charset="0"/>
              </a:rPr>
              <a:t>think you </a:t>
            </a:r>
            <a:r>
              <a:rPr lang="en-US" dirty="0">
                <a:latin typeface="Baskerville Old Face" pitchFamily="18" charset="0"/>
              </a:rPr>
              <a:t>might know about </a:t>
            </a:r>
            <a:r>
              <a:rPr lang="en-US" dirty="0" smtClean="0">
                <a:latin typeface="Baskerville Old Face" pitchFamily="18" charset="0"/>
              </a:rPr>
              <a:t>Gatsby, </a:t>
            </a:r>
            <a:r>
              <a:rPr lang="en-US" dirty="0">
                <a:latin typeface="Baskerville Old Face" pitchFamily="18" charset="0"/>
              </a:rPr>
              <a:t>and everything you would like to </a:t>
            </a:r>
            <a:r>
              <a:rPr lang="en-US" dirty="0" smtClean="0">
                <a:latin typeface="Baskerville Old Face" pitchFamily="18" charset="0"/>
              </a:rPr>
              <a:t>know about </a:t>
            </a:r>
            <a:r>
              <a:rPr lang="en-US" dirty="0">
                <a:latin typeface="Baskerville Old Face" pitchFamily="18" charset="0"/>
              </a:rPr>
              <a:t>Gatsby. As you read </a:t>
            </a:r>
            <a:r>
              <a:rPr lang="en-US">
                <a:latin typeface="Baskerville Old Face" pitchFamily="18" charset="0"/>
              </a:rPr>
              <a:t>Chapter </a:t>
            </a:r>
            <a:r>
              <a:rPr lang="en-US" smtClean="0">
                <a:latin typeface="Baskerville Old Face" pitchFamily="18" charset="0"/>
              </a:rPr>
              <a:t>4, </a:t>
            </a:r>
            <a:r>
              <a:rPr lang="en-US" dirty="0">
                <a:latin typeface="Baskerville Old Face" pitchFamily="18" charset="0"/>
              </a:rPr>
              <a:t>write in the last column all the things </a:t>
            </a:r>
            <a:r>
              <a:rPr lang="en-US" dirty="0" smtClean="0">
                <a:latin typeface="Baskerville Old Face" pitchFamily="18" charset="0"/>
              </a:rPr>
              <a:t>you </a:t>
            </a:r>
            <a:r>
              <a:rPr lang="en-US" dirty="0">
                <a:latin typeface="Baskerville Old Face" pitchFamily="18" charset="0"/>
              </a:rPr>
              <a:t>learn about Gatsby’s history from the novel.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399" y="1499919"/>
            <a:ext cx="8839201" cy="5181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286000" y="1499919"/>
            <a:ext cx="0" cy="5181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90343" y="1499919"/>
            <a:ext cx="0" cy="5181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858000" y="1499919"/>
            <a:ext cx="0" cy="5181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2399" y="2146250"/>
            <a:ext cx="8839202" cy="57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722" y="1499919"/>
            <a:ext cx="2258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Papyrus" pitchFamily="66" charset="0"/>
              </a:rPr>
              <a:t>What I know about Gatsby</a:t>
            </a:r>
            <a:endParaRPr lang="en-US" b="1" dirty="0">
              <a:latin typeface="Papyru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13721" y="1528409"/>
            <a:ext cx="2258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Papyrus" pitchFamily="66" charset="0"/>
              </a:rPr>
              <a:t>What I think I know about Gatsby</a:t>
            </a:r>
            <a:endParaRPr lang="en-US" b="1" dirty="0">
              <a:latin typeface="Papyru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99722" y="1499919"/>
            <a:ext cx="2258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Papyrus" pitchFamily="66" charset="0"/>
              </a:rPr>
              <a:t>What I want to know about Gatsby</a:t>
            </a:r>
            <a:endParaRPr lang="en-US" b="1" dirty="0">
              <a:latin typeface="Papyru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1528410"/>
            <a:ext cx="2133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Papyrus" pitchFamily="66" charset="0"/>
              </a:rPr>
              <a:t>What I learned about Gatsby</a:t>
            </a:r>
            <a:endParaRPr lang="en-US" b="1" dirty="0"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39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SAISD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Cassie Woodliff</dc:creator>
  <cp:lastModifiedBy>Cassie Woodliff</cp:lastModifiedBy>
  <cp:revision>5</cp:revision>
  <cp:lastPrinted>2011-11-21T13:03:33Z</cp:lastPrinted>
  <dcterms:created xsi:type="dcterms:W3CDTF">2011-11-17T14:02:50Z</dcterms:created>
  <dcterms:modified xsi:type="dcterms:W3CDTF">2011-11-22T15:15:21Z</dcterms:modified>
</cp:coreProperties>
</file>